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673" r:id="rId1"/>
  </p:sldMasterIdLst>
  <p:notesMasterIdLst>
    <p:notesMasterId r:id="rId5"/>
  </p:notesMasterIdLst>
  <p:sldIdLst>
    <p:sldId id="307" r:id="rId2"/>
    <p:sldId id="373" r:id="rId3"/>
    <p:sldId id="311" r:id="rId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126"/>
    <a:srgbClr val="529BD9"/>
    <a:srgbClr val="CC6600"/>
    <a:srgbClr val="666BF0"/>
    <a:srgbClr val="5BF08B"/>
    <a:srgbClr val="42AB8C"/>
    <a:srgbClr val="E54759"/>
    <a:srgbClr val="262626"/>
    <a:srgbClr val="AA1D1D"/>
    <a:srgbClr val="D43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50EAF-3163-4F20-88ED-F5F79476F2F4}">
  <a:tblStyle styleId="{03D50EAF-3163-4F20-88ED-F5F79476F2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109" d="100"/>
          <a:sy n="109" d="100"/>
        </p:scale>
        <p:origin x="730" y="8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Open Sans" panose="020B0606030504020204" pitchFamily="34" charset="0"/>
                <a:ea typeface="Open Sans" panose="020B0606030504020204" pitchFamily="34" charset="0"/>
                <a:cs typeface="Open Sans" panose="020B0606030504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userDrawn="1">
  <p:cSld name="CAPTION_ONLY">
    <p:bg>
      <p:bgPr>
        <a:gradFill>
          <a:gsLst>
            <a:gs pos="0">
              <a:schemeClr val="dk1"/>
            </a:gs>
            <a:gs pos="100000">
              <a:schemeClr val="lt2"/>
            </a:gs>
          </a:gsLst>
          <a:lin ang="2698631" scaled="0"/>
        </a:gra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uli"/>
              <a:buChar char="●"/>
              <a:defRPr sz="1800">
                <a:solidFill>
                  <a:schemeClr val="lt1"/>
                </a:solidFill>
                <a:latin typeface="Muli"/>
                <a:ea typeface="Muli"/>
                <a:cs typeface="Muli"/>
                <a:sym typeface="Muli"/>
              </a:defRPr>
            </a:lvl1pPr>
            <a:lvl2pPr marL="914400" lvl="1"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2pPr>
            <a:lvl3pPr marL="1371600" lvl="2"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3pPr>
            <a:lvl4pPr marL="1828800" lvl="3"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4pPr>
            <a:lvl5pPr marL="2286000" lvl="4"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5pPr>
            <a:lvl6pPr marL="2743200" lvl="5"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6pPr>
            <a:lvl7pPr marL="3200400" lvl="6"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7pPr>
            <a:lvl8pPr marL="3657600" lvl="7"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8pPr>
            <a:lvl9pPr marL="4114800" lvl="8" indent="-317500">
              <a:lnSpc>
                <a:spcPct val="115000"/>
              </a:lnSpc>
              <a:spcBef>
                <a:spcPts val="1600"/>
              </a:spcBef>
              <a:spcAft>
                <a:spcPts val="1600"/>
              </a:spcAft>
              <a:buClr>
                <a:schemeClr val="lt1"/>
              </a:buClr>
              <a:buSzPts val="1400"/>
              <a:buFont typeface="Muli"/>
              <a:buChar char="■"/>
              <a:defRPr>
                <a:solidFill>
                  <a:schemeClr val="lt1"/>
                </a:solidFill>
                <a:latin typeface="Muli"/>
                <a:ea typeface="Muli"/>
                <a:cs typeface="Muli"/>
                <a:sym typeface="Muli"/>
              </a:defRPr>
            </a:lvl9pPr>
          </a:lstStyle>
          <a:p>
            <a:endParaRPr dirty="0"/>
          </a:p>
        </p:txBody>
      </p:sp>
      <p:sp>
        <p:nvSpPr>
          <p:cNvPr id="2" name="Textfeld 1">
            <a:extLst>
              <a:ext uri="{FF2B5EF4-FFF2-40B4-BE49-F238E27FC236}">
                <a16:creationId xmlns:a16="http://schemas.microsoft.com/office/drawing/2014/main" id="{3924BF3E-73A2-4A12-9ABB-D2D3F072FD77}"/>
              </a:ext>
            </a:extLst>
          </p:cNvPr>
          <p:cNvSpPr txBox="1"/>
          <p:nvPr userDrawn="1"/>
        </p:nvSpPr>
        <p:spPr>
          <a:xfrm>
            <a:off x="8155641" y="4655872"/>
            <a:ext cx="786653" cy="338554"/>
          </a:xfrm>
          <a:prstGeom prst="rect">
            <a:avLst/>
          </a:prstGeom>
          <a:noFill/>
        </p:spPr>
        <p:txBody>
          <a:bodyPr wrap="square" rtlCol="0">
            <a:spAutoFit/>
          </a:bodyPr>
          <a:lstStyle/>
          <a:p>
            <a:r>
              <a:rPr lang="de-DE" sz="1600" dirty="0">
                <a:solidFill>
                  <a:srgbClr val="1F2126"/>
                </a:solidFill>
              </a:rPr>
              <a:t>-</a:t>
            </a:r>
            <a:fld id="{83AE4949-827F-45F4-BE9C-09CD89F9EB62}" type="slidenum">
              <a:rPr lang="de-DE" sz="1600" smtClean="0">
                <a:solidFill>
                  <a:srgbClr val="1F2126"/>
                </a:solidFill>
              </a:rPr>
              <a:t>‹Nr.›</a:t>
            </a:fld>
            <a:r>
              <a:rPr lang="de-DE" sz="1600" dirty="0">
                <a:solidFill>
                  <a:srgbClr val="1F2126"/>
                </a:solidFill>
              </a:rPr>
              <a:t>-</a:t>
            </a:r>
            <a:endParaRPr lang="en-GB" sz="1600" dirty="0">
              <a:solidFill>
                <a:srgbClr val="1F2126"/>
              </a:solidFill>
            </a:endParaRPr>
          </a:p>
        </p:txBody>
      </p:sp>
      <p:pic>
        <p:nvPicPr>
          <p:cNvPr id="8" name="Picture 15">
            <a:extLst>
              <a:ext uri="{FF2B5EF4-FFF2-40B4-BE49-F238E27FC236}">
                <a16:creationId xmlns:a16="http://schemas.microsoft.com/office/drawing/2014/main" id="{CDD55FED-D7A8-4AC2-9106-1F47479145E0}"/>
              </a:ext>
            </a:extLst>
          </p:cNvPr>
          <p:cNvPicPr>
            <a:picLocks noChangeAspect="1"/>
          </p:cNvPicPr>
          <p:nvPr userDrawn="1"/>
        </p:nvPicPr>
        <p:blipFill>
          <a:blip r:embed="rId5"/>
          <a:srcRect/>
          <a:stretch/>
        </p:blipFill>
        <p:spPr>
          <a:xfrm>
            <a:off x="6807458" y="36752"/>
            <a:ext cx="2070292" cy="474357"/>
          </a:xfrm>
          <a:prstGeom prst="rect">
            <a:avLst/>
          </a:prstGeom>
        </p:spPr>
      </p:pic>
      <p:pic>
        <p:nvPicPr>
          <p:cNvPr id="10" name="Picture 17" descr="Text&#10;&#10;Description automatically generated with medium confidence">
            <a:extLst>
              <a:ext uri="{FF2B5EF4-FFF2-40B4-BE49-F238E27FC236}">
                <a16:creationId xmlns:a16="http://schemas.microsoft.com/office/drawing/2014/main" id="{F689D618-57A4-4609-A444-63737BBCAE0A}"/>
              </a:ext>
            </a:extLst>
          </p:cNvPr>
          <p:cNvPicPr>
            <a:picLocks noChangeAspect="1"/>
          </p:cNvPicPr>
          <p:nvPr userDrawn="1"/>
        </p:nvPicPr>
        <p:blipFill>
          <a:blip r:embed="rId6"/>
          <a:stretch>
            <a:fillRect/>
          </a:stretch>
        </p:blipFill>
        <p:spPr>
          <a:xfrm>
            <a:off x="266250" y="71894"/>
            <a:ext cx="1778558" cy="373131"/>
          </a:xfrm>
          <a:prstGeom prst="rect">
            <a:avLst/>
          </a:prstGeom>
        </p:spPr>
      </p:pic>
      <p:sp>
        <p:nvSpPr>
          <p:cNvPr id="11" name="TextBox 19">
            <a:extLst>
              <a:ext uri="{FF2B5EF4-FFF2-40B4-BE49-F238E27FC236}">
                <a16:creationId xmlns:a16="http://schemas.microsoft.com/office/drawing/2014/main" id="{A7980B84-B7AD-408E-979D-4DBE9CDC451C}"/>
              </a:ext>
            </a:extLst>
          </p:cNvPr>
          <p:cNvSpPr txBox="1"/>
          <p:nvPr userDrawn="1"/>
        </p:nvSpPr>
        <p:spPr>
          <a:xfrm>
            <a:off x="1887416" y="4655872"/>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12" name="Grafik 11">
            <a:extLst>
              <a:ext uri="{FF2B5EF4-FFF2-40B4-BE49-F238E27FC236}">
                <a16:creationId xmlns:a16="http://schemas.microsoft.com/office/drawing/2014/main" id="{98D67078-DB48-4C81-9461-6B526271E3AB}"/>
              </a:ext>
            </a:extLst>
          </p:cNvPr>
          <p:cNvPicPr>
            <a:picLocks noChangeAspect="1"/>
          </p:cNvPicPr>
          <p:nvPr userDrawn="1"/>
        </p:nvPicPr>
        <p:blipFill>
          <a:blip r:embed="rId7"/>
          <a:stretch>
            <a:fillRect/>
          </a:stretch>
        </p:blipFill>
        <p:spPr>
          <a:xfrm>
            <a:off x="201706" y="4667252"/>
            <a:ext cx="838200" cy="295275"/>
          </a:xfrm>
          <a:prstGeom prst="rect">
            <a:avLst/>
          </a:prstGeom>
        </p:spPr>
      </p:pic>
    </p:spTree>
  </p:cSld>
  <p:clrMap bg1="lt1" tx1="dk1" bg2="dk2" tx2="lt2" accent1="accent1" accent2="accent2" accent3="accent3" accent4="accent4" accent5="accent5" accent6="accent6" hlink="hlink" folHlink="folHlink"/>
  <p:sldLayoutIdLst>
    <p:sldLayoutId id="2147483654" r:id="rId1"/>
    <p:sldLayoutId id="2147483657" r:id="rId2"/>
    <p:sldLayoutId id="2147483659"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a:spLocks/>
          </p:cNvSpPr>
          <p:nvPr/>
        </p:nvSpPr>
        <p:spPr>
          <a:xfrm>
            <a:off x="3003452" y="2916408"/>
            <a:ext cx="3137096" cy="6898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IE" sz="1200" dirty="0">
                <a:solidFill>
                  <a:schemeClr val="bg1">
                    <a:lumMod val="50000"/>
                  </a:schemeClr>
                </a:solidFill>
              </a:rPr>
              <a:t>Title of the Presentation</a:t>
            </a: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2"/>
          <a:srcRect/>
          <a:stretch/>
        </p:blipFill>
        <p:spPr>
          <a:xfrm>
            <a:off x="1587896" y="1548938"/>
            <a:ext cx="5968208" cy="1367470"/>
          </a:xfrm>
          <a:prstGeom prst="rect">
            <a:avLst/>
          </a:prstGeom>
        </p:spPr>
      </p:pic>
      <p:sp>
        <p:nvSpPr>
          <p:cNvPr id="6" name="Textfeld 5">
            <a:extLst>
              <a:ext uri="{FF2B5EF4-FFF2-40B4-BE49-F238E27FC236}">
                <a16:creationId xmlns:a16="http://schemas.microsoft.com/office/drawing/2014/main" id="{77BB85D0-AB62-48EA-222C-6409D9437E66}"/>
              </a:ext>
            </a:extLst>
          </p:cNvPr>
          <p:cNvSpPr txBox="1"/>
          <p:nvPr/>
        </p:nvSpPr>
        <p:spPr>
          <a:xfrm>
            <a:off x="2952593" y="3606214"/>
            <a:ext cx="3238814" cy="369332"/>
          </a:xfrm>
          <a:prstGeom prst="rect">
            <a:avLst/>
          </a:prstGeom>
          <a:noFill/>
        </p:spPr>
        <p:txBody>
          <a:bodyPr wrap="square">
            <a:spAutoFit/>
          </a:bodyPr>
          <a:lstStyle/>
          <a:p>
            <a:pPr algn="ctr"/>
            <a:r>
              <a:rPr lang="en-IE" sz="1800" b="1" dirty="0">
                <a:solidFill>
                  <a:schemeClr val="bg1">
                    <a:lumMod val="50000"/>
                  </a:schemeClr>
                </a:solidFill>
              </a:rPr>
              <a:t>Subtitle of the presentation</a:t>
            </a:r>
            <a:endParaRPr lang="de-DE" sz="1800" b="1" dirty="0"/>
          </a:p>
        </p:txBody>
      </p:sp>
    </p:spTree>
    <p:extLst>
      <p:ext uri="{BB962C8B-B14F-4D97-AF65-F5344CB8AC3E}">
        <p14:creationId xmlns:p14="http://schemas.microsoft.com/office/powerpoint/2010/main" val="234568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13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2"/>
          <a:srcRect/>
          <a:stretch/>
        </p:blipFill>
        <p:spPr>
          <a:xfrm>
            <a:off x="2344057" y="951610"/>
            <a:ext cx="4455886" cy="102095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D99CB96-9427-E787-7028-916FA61125AF}"/>
              </a:ext>
            </a:extLst>
          </p:cNvPr>
          <p:cNvPicPr>
            <a:picLocks noChangeAspect="1"/>
          </p:cNvPicPr>
          <p:nvPr/>
        </p:nvPicPr>
        <p:blipFill>
          <a:blip r:embed="rId3"/>
          <a:stretch>
            <a:fillRect/>
          </a:stretch>
        </p:blipFill>
        <p:spPr>
          <a:xfrm>
            <a:off x="1545772" y="2571750"/>
            <a:ext cx="6052456" cy="1620140"/>
          </a:xfrm>
          <a:prstGeom prst="rect">
            <a:avLst/>
          </a:prstGeom>
        </p:spPr>
      </p:pic>
    </p:spTree>
    <p:extLst>
      <p:ext uri="{BB962C8B-B14F-4D97-AF65-F5344CB8AC3E}">
        <p14:creationId xmlns:p14="http://schemas.microsoft.com/office/powerpoint/2010/main" val="476810577"/>
      </p:ext>
    </p:extLst>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Custom 1">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Words>
  <Application>Microsoft Office PowerPoint</Application>
  <PresentationFormat>Bildschirmpräsentation (16:9)</PresentationFormat>
  <Paragraphs>2</Paragraphs>
  <Slides>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vt:i4>
      </vt:variant>
    </vt:vector>
  </HeadingPairs>
  <TitlesOfParts>
    <vt:vector size="9" baseType="lpstr">
      <vt:lpstr>Arial</vt:lpstr>
      <vt:lpstr>Montserrat</vt:lpstr>
      <vt:lpstr>Muli</vt:lpstr>
      <vt:lpstr>Noto Sans</vt:lpstr>
      <vt:lpstr>Open Sans</vt:lpstr>
      <vt:lpstr>Professional Company Report by Slidesgo</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FIPL</dc:creator>
  <cp:lastModifiedBy>Niclas Grüttner</cp:lastModifiedBy>
  <cp:revision>116</cp:revision>
  <dcterms:modified xsi:type="dcterms:W3CDTF">2024-02-05T11:55:08Z</dcterms:modified>
</cp:coreProperties>
</file>